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 autoAdjust="0"/>
    <p:restoredTop sz="94598" autoAdjust="0"/>
  </p:normalViewPr>
  <p:slideViewPr>
    <p:cSldViewPr>
      <p:cViewPr varScale="1">
        <p:scale>
          <a:sx n="80" d="100"/>
          <a:sy n="80" d="100"/>
        </p:scale>
        <p:origin x="-1493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71A6A-FE09-4A82-848F-5F354E408846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01933-2BE1-418E-954F-83C7C2AB6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056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01933-2BE1-418E-954F-83C7C2AB6B5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266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3955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" y="34330"/>
            <a:ext cx="2497460" cy="2497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52834" y="-1"/>
            <a:ext cx="3791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«Люди рождены, чтобы помогать друг другу»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7032" y="1340768"/>
            <a:ext cx="6555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нуждаетесь в социальной помощи и поддержке. Вы одиноки, вам требуется уход. Вам нужны внимание, забота и реальная помощь.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9673" y="523219"/>
            <a:ext cx="752432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Областное государственное бюджетное учреждение социального обслуживания</a:t>
            </a:r>
          </a:p>
          <a:p>
            <a:r>
              <a:rPr lang="ru-RU" sz="15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«Комплексный центр социального обслуживания населения Иркутского района»</a:t>
            </a:r>
            <a:endParaRPr lang="ru-RU" sz="15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2348880"/>
            <a:ext cx="820891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приглашаем Вас в наш центр по адресу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ctr"/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Иркутск, ул. Академическая, 74</a:t>
            </a:r>
          </a:p>
          <a:p>
            <a:pPr lvl="0" algn="ctr"/>
            <a:r>
              <a:rPr lang="ru-RU" sz="1600" b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8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(3952) 42-84-79</a:t>
            </a:r>
          </a:p>
          <a:p>
            <a:pPr lvl="0"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ru-RU" sz="1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kcson_2021@mail.ru</a:t>
            </a:r>
          </a:p>
          <a:p>
            <a:pPr lvl="0" algn="ctr"/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нашем центре специалисты всех отделений окажут Вам квалифицированную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помощь:</a:t>
            </a:r>
          </a:p>
          <a:p>
            <a:pPr lvl="0" algn="ctr"/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обслуживание на дому;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сиделки;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срочных социальных услуг;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омплексное сопровождение инвалидов и их семей;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отдыха детей и молодежи;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культурно-массовых мероприятий      </a:t>
            </a:r>
          </a:p>
          <a:p>
            <a:pPr lvl="0"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работы ОГБУСО «КЦСОН Иркутского района»</a:t>
            </a:r>
          </a:p>
          <a:p>
            <a:pPr lvl="0" algn="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ПН-ПТ: 09.00 - 18.00, перерыв 13.00 – 14.00</a:t>
            </a:r>
          </a:p>
        </p:txBody>
      </p:sp>
    </p:spTree>
    <p:extLst>
      <p:ext uri="{BB962C8B-B14F-4D97-AF65-F5344CB8AC3E}">
        <p14:creationId xmlns:p14="http://schemas.microsoft.com/office/powerpoint/2010/main" val="228668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404664"/>
            <a:ext cx="8655331" cy="626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017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126</TotalTime>
  <Words>137</Words>
  <Application>Microsoft Office PowerPoint</Application>
  <PresentationFormat>Экран (4:3)</PresentationFormat>
  <Paragraphs>24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User</dc:creator>
  <cp:lastModifiedBy>Пользователь Windows</cp:lastModifiedBy>
  <cp:revision>11</cp:revision>
  <dcterms:created xsi:type="dcterms:W3CDTF">2021-04-06T13:23:40Z</dcterms:created>
  <dcterms:modified xsi:type="dcterms:W3CDTF">2021-04-06T18:26:14Z</dcterms:modified>
</cp:coreProperties>
</file>